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MNA analyse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13" y="566928"/>
            <a:ext cx="965877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Condensator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13" y="566928"/>
            <a:ext cx="965877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van het spoel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32" y="566928"/>
            <a:ext cx="1022693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niet-ideale spanningsbron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ideale spanningsbron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036" y="566928"/>
            <a:ext cx="69159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Transformator componenten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83" y="566928"/>
            <a:ext cx="866043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639" y="566928"/>
            <a:ext cx="59027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